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£18.6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£50.4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£11.5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£150.0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£12.1 billion (3.5%)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£354.1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£23.6 billion (4.9%)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£504.1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£99.6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£7.3 billion (2.5%)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£300.2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£14.4 billion (7.7%)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£200.6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£18.6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£11.5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£150.0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£12.1 billion (3.5%)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£354.1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£23.6 billion (4.9%)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£504.1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£99.6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£7.3 billion (2.5%)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£300.2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£14.4 billion (7.7%)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£200.6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3E393-2CBC-4920-B71A-5A1E0D9BF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B64783-E3FF-4EC5-BBF7-EFB81A8F4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89CDE-CA1A-49DE-A773-C97994C9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C20F5-0A0B-4C2A-A9B3-34B890B28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839DE-7C61-4C3E-8CDD-323F5405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9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58813-12B8-4AD6-BC6A-69E2AE35E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12AD5-3EB7-4331-8D90-703564441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14210-F7BA-4979-B20D-0CF793735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5554B-636C-4F04-9B7A-62504C501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9BD1C-ABFD-4FCD-B4B8-FED78A0D6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71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CB8374-F304-467A-9EEE-7328B70BE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4B5DD-A6B1-4941-B0AC-4B3FF427F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22F7A-0253-4985-8C1F-8760825F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8E035-CB03-481A-A668-2F774937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A9D21-830D-42A4-93D2-5F550FC7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3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7BCC8-B2F8-4A16-A0C1-CD3C50A08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56F1D-10BE-4408-B36F-BD0BDFE74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F2C86-3F62-4538-8236-B1E206520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0A9C-F7D6-4683-AC4B-EC03DC6E1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74B5C-9366-4CE2-B79F-7FC0E9D6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6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6D1BA-8718-4732-91E6-B90198CE0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4E4EE-4829-44A3-AD82-71AC25A07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22C61-698B-4755-99F4-4EFE3252F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9E17B-C750-4A01-9B2D-25F95DC76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CAA48-6299-4AEA-B0D9-CB2BBA22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6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F39A-2311-43F4-A3BB-C86A8DAA3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3FBC8-F1BD-42C4-A3B9-3C685265C8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33CBB1-4DCE-4537-8126-53D109A4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66F62-C42A-4189-9D67-78BFE3AD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AB6745-8A00-4E4B-A05C-C8376B370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7A02D-090E-47EE-A67D-AEF1D1FB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6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9649-37E7-4B26-8CF7-2E86CAB5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ED9BC-4C4F-4194-ABF4-B237D194F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11EC26-7F25-467F-A002-195209FCB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4C12C-9948-4784-AB80-0C88D96A1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E5303-9EFE-4A23-8258-EFBA2D765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4C8B02-5E5D-4123-8E8D-FF4AC4095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DF9B9-5296-409E-AA44-D71CFD94E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0B91BE-9E8B-4D76-BD47-E6E6D2BE0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57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1E677-F78D-49CE-9C83-6630950D5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3543C4-4E17-4313-A22B-96BBFCDFB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0A9C-0788-4DB3-9FF3-7792DDEFD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8081C-C919-441A-B45B-B93C531E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65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D301F-CE8C-4B68-8CD3-AF01E0579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1EDE36-E238-4132-B9D1-ACE45105C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1F1BF1-9121-4A22-ABE2-8ED0CE3F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ABF1-8880-4936-86CA-FCF3AF4BA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9DD19-ED23-4196-AAFE-5A630D59D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D16F88-76A3-4051-A8D3-BBD4BF228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2904F-E451-4328-B805-5656BB4D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6F286-CDB2-42BB-9233-DE83C115E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07DE7-E04D-455A-99E4-05E8C6A60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47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8560E-93CB-4C59-AA7E-64E62619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B9CCD4-E758-4578-A4EB-B01B0CEC5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2FAFC-2828-45A2-9A82-9B7721F38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A66DB-2DB5-483F-AF68-B86EF1ECD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783CB-E8AD-4008-800B-CE689C8E0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842CD-6763-4E5D-80FC-22E079594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6A7466-F79F-497F-AF8F-EA804C5DE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27242-650B-4EAC-AAA8-C1A96CA26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55840-E62C-412A-BF51-CBBA01FD1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BE730-7CB0-435C-9B62-E68A00BC1D9A}" type="datetimeFigureOut">
              <a:rPr lang="en-GB" smtClean="0"/>
              <a:t>07/10/2019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D6FB1-42B6-435D-8EB2-BA936B09F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571F7-0D92-40A1-A296-E90EEEE60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0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117B91D-F747-4E1B-9528-A6997E5977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0956636"/>
              </p:ext>
            </p:extLst>
          </p:nvPr>
        </p:nvGraphicFramePr>
        <p:xfrm>
          <a:off x="1371600" y="270588"/>
          <a:ext cx="9965094" cy="626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B04BC23F-59D1-4429-A235-956F9B0621CB}"/>
              </a:ext>
            </a:extLst>
          </p:cNvPr>
          <p:cNvSpPr/>
          <p:nvPr/>
        </p:nvSpPr>
        <p:spPr>
          <a:xfrm rot="10800000">
            <a:off x="5457767" y="1853328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006052DF-D76F-4D26-9608-A2C3419B2628}"/>
              </a:ext>
            </a:extLst>
          </p:cNvPr>
          <p:cNvSpPr/>
          <p:nvPr/>
        </p:nvSpPr>
        <p:spPr>
          <a:xfrm rot="10800000">
            <a:off x="1445231" y="5059679"/>
            <a:ext cx="307293" cy="278696"/>
          </a:xfrm>
          <a:prstGeom prst="downArrow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D3B4274-E319-4497-8090-FC7D9C6A2A93}"/>
              </a:ext>
            </a:extLst>
          </p:cNvPr>
          <p:cNvSpPr/>
          <p:nvPr/>
        </p:nvSpPr>
        <p:spPr>
          <a:xfrm rot="10800000">
            <a:off x="4004004" y="5059678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FDE966FC-9DAB-4876-8DB5-A67F297C0B38}"/>
              </a:ext>
            </a:extLst>
          </p:cNvPr>
          <p:cNvSpPr/>
          <p:nvPr/>
        </p:nvSpPr>
        <p:spPr>
          <a:xfrm rot="10800000">
            <a:off x="6562777" y="5064066"/>
            <a:ext cx="307293" cy="278696"/>
          </a:xfrm>
          <a:prstGeom prst="downArrow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67DAADEC-11F0-43B1-A42B-69939ABC8F02}"/>
              </a:ext>
            </a:extLst>
          </p:cNvPr>
          <p:cNvSpPr/>
          <p:nvPr/>
        </p:nvSpPr>
        <p:spPr>
          <a:xfrm rot="10800000">
            <a:off x="9133620" y="5059678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9A14835-D6A6-471B-99AA-7E90F2B60554}"/>
              </a:ext>
            </a:extLst>
          </p:cNvPr>
          <p:cNvSpPr/>
          <p:nvPr/>
        </p:nvSpPr>
        <p:spPr>
          <a:xfrm rot="10800000">
            <a:off x="2942745" y="344154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C1FCA61-487A-4ED7-B6B8-521DB0D2F8E1}"/>
              </a:ext>
            </a:extLst>
          </p:cNvPr>
          <p:cNvSpPr/>
          <p:nvPr/>
        </p:nvSpPr>
        <p:spPr>
          <a:xfrm>
            <a:off x="8089146" y="3441542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22510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8349F32F0A264B89AE04F11081C4E9" ma:contentTypeVersion="0" ma:contentTypeDescription="Create a new document." ma:contentTypeScope="" ma:versionID="e161703936cec1efc47993d4fe103f9b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YUQZ6C5JNMTS-1276806895-25</_dlc_DocId>
    <_dlc_DocIdUrl xmlns="0b3d0c8f-296c-473c-bd4d-16661331c73d">
      <Url>https://share.sp.ons.statistics.gov.uk/sites/MSDUKT/MSDUKTPub/_layouts/15/DocIdRedir.aspx?ID=YUQZ6C5JNMTS-1276806895-25</Url>
      <Description>YUQZ6C5JNMTS-1276806895-25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2E326F-AB03-4657-A706-040E69E9CC95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B6513E4-28A9-4D80-92F2-F5FB885D0C56}"/>
</file>

<file path=customXml/itemProps3.xml><?xml version="1.0" encoding="utf-8"?>
<ds:datastoreItem xmlns:ds="http://schemas.openxmlformats.org/officeDocument/2006/customXml" ds:itemID="{1F9A7DB3-B4CB-44A1-836C-6EE661800E73}">
  <ds:schemaRefs>
    <ds:schemaRef ds:uri="http://schemas.microsoft.com/office/2006/documentManagement/types"/>
    <ds:schemaRef ds:uri="http://purl.org/dc/terms/"/>
    <ds:schemaRef ds:uri="http://purl.org/dc/elements/1.1/"/>
    <ds:schemaRef ds:uri="e14115de-03ae-49b5-af01-31035404c456"/>
    <ds:schemaRef ds:uri="http://schemas.microsoft.com/sharepoint/v4"/>
    <ds:schemaRef ds:uri="http://schemas.microsoft.com/sharepoint/v3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e119025e-219f-4f6d-a8df-f0038945e1e5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F47F5A1E-D404-4B94-80B3-2195520C9C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5</dc:title>
  <dc:creator>Hussain, Nasir</dc:creator>
  <cp:lastModifiedBy>Hussain, Nasir</cp:lastModifiedBy>
  <cp:revision>3</cp:revision>
  <dcterms:created xsi:type="dcterms:W3CDTF">2019-10-03T09:08:45Z</dcterms:created>
  <dcterms:modified xsi:type="dcterms:W3CDTF">2019-10-07T16:08:14Z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0x010100B98349F32F0A264B89AE04F11081C4E9</vt:lpwstr>
  </property>
  <property fmtid="{D5CDD505-2E9C-101B-9397-08002B2CF9AE}" pid="3" name="_dlc_DocIdItemGuid">
    <vt:lpwstr>7bd853b1-cdfa-4961-ac76-e9e39050cd67</vt:lpwstr>
  </property>
</Properties>
</file>