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£7.2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£6.8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£35.6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£3.2 billion (3.6%)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£93.6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£10.0 billion (8.4%)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£129.2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£28.4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£4.2 billion </a:t>
          </a:r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(5.3%)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£81.9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£0.3 billion (0.5%)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£53.5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£6.8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£35.6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£3.2 billion (3.6%)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£93.6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£10.0 billion (8.4%)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£129.2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£28.4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£4.2 billion </a:t>
          </a: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(5.3%)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£81.9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£0.3 billion (0.5%)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£53.5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0E81D4D-2226-4585-8C0A-3FF0DDC44B0D}"/>
              </a:ext>
            </a:extLst>
          </p:cNvPr>
          <p:cNvGrpSpPr/>
          <p:nvPr/>
        </p:nvGrpSpPr>
        <p:grpSpPr>
          <a:xfrm>
            <a:off x="1113453" y="0"/>
            <a:ext cx="9965094" cy="6260841"/>
            <a:chOff x="1317812" y="298579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317812" y="298579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63748661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 rot="10800000">
              <a:off x="2793541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 rot="10800000">
              <a:off x="7987650" y="359675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 rot="10800000">
              <a:off x="6567742" y="518747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>
              <a:off x="9075389" y="5187472"/>
              <a:ext cx="307293" cy="278697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 rot="10800000">
              <a:off x="3950216" y="5187473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14524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YUQZ6C5JNMTS-507065638-30</_dlc_DocId>
    <_dlc_DocIdUrl xmlns="0b3d0c8f-296c-473c-bd4d-16661331c73d">
      <Url>https://share.sp.ons.statistics.gov.uk/sites/MSDUKT/MSDUKTPub/_layouts/15/DocIdRedir.aspx?ID=YUQZ6C5JNMTS-507065638-30</Url>
      <Description>YUQZ6C5JNMTS-507065638-30</Description>
    </_dlc_DocIdUrl>
    <_dlc_DocIdPersistId xmlns="0b3d0c8f-296c-473c-bd4d-16661331c73d">false</_dlc_DocIdPersistId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70AD4AC643C64B9A3A77E4C3C2D552" ma:contentTypeVersion="0" ma:contentTypeDescription="Create a new document." ma:contentTypeScope="" ma:versionID="28f7ae9767877c241e9409c8ace7ce7e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C31A07-95EF-483A-AA30-FCF1CD5AF7C1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e14115de-03ae-49b5-af01-31035404c456"/>
    <ds:schemaRef ds:uri="e119025e-219f-4f6d-a8df-f0038945e1e5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http://schemas.microsoft.com/sharepoint/v3"/>
    <ds:schemaRef ds:uri="http://www.w3.org/XML/1998/namespace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F6E079E1-CEF7-4701-833C-65D6DA5448E7}"/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Hussain, Nasir</dc:creator>
  <cp:lastModifiedBy>Whiting, Sarah</cp:lastModifiedBy>
  <cp:revision>6</cp:revision>
  <dcterms:created xsi:type="dcterms:W3CDTF">2019-10-03T08:39:15Z</dcterms:created>
  <dcterms:modified xsi:type="dcterms:W3CDTF">2019-12-08T09:38:40Z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0x0101002570AD4AC643C64B9A3A77E4C3C2D552</vt:lpwstr>
  </property>
  <property fmtid="{D5CDD505-2E9C-101B-9397-08002B2CF9AE}" pid="3" name="_dlc_DocIdItemGuid">
    <vt:lpwstr>d844f768-410c-40bc-b5ad-497f2f265b91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2019-12-07T08:18:42Z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CX_RelocationReason">
    <vt:lpwstr>.</vt:lpwstr>
  </property>
</Properties>
</file>